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5210-8F1E-45E9-B23F-973494A963C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B2D08-846B-4F26-A29E-5212A3E3E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366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5210-8F1E-45E9-B23F-973494A963C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B2D08-846B-4F26-A29E-5212A3E3E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906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5210-8F1E-45E9-B23F-973494A963C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B2D08-846B-4F26-A29E-5212A3E3E13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364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5210-8F1E-45E9-B23F-973494A963C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B2D08-846B-4F26-A29E-5212A3E3E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626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5210-8F1E-45E9-B23F-973494A963C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B2D08-846B-4F26-A29E-5212A3E3E13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4198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5210-8F1E-45E9-B23F-973494A963C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B2D08-846B-4F26-A29E-5212A3E3E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6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5210-8F1E-45E9-B23F-973494A963C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B2D08-846B-4F26-A29E-5212A3E3E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1221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5210-8F1E-45E9-B23F-973494A963C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B2D08-846B-4F26-A29E-5212A3E3E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23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5210-8F1E-45E9-B23F-973494A963C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B2D08-846B-4F26-A29E-5212A3E3E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217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5210-8F1E-45E9-B23F-973494A963C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B2D08-846B-4F26-A29E-5212A3E3E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31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5210-8F1E-45E9-B23F-973494A963C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B2D08-846B-4F26-A29E-5212A3E3E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390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5210-8F1E-45E9-B23F-973494A963C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B2D08-846B-4F26-A29E-5212A3E3E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610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5210-8F1E-45E9-B23F-973494A963C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B2D08-846B-4F26-A29E-5212A3E3E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53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5210-8F1E-45E9-B23F-973494A963C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B2D08-846B-4F26-A29E-5212A3E3E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67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5210-8F1E-45E9-B23F-973494A963C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B2D08-846B-4F26-A29E-5212A3E3E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14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B2D08-846B-4F26-A29E-5212A3E3E13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5210-8F1E-45E9-B23F-973494A963C8}" type="datetimeFigureOut">
              <a:rPr lang="en-US" smtClean="0"/>
              <a:t>4/16/2020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61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45210-8F1E-45E9-B23F-973494A963C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54B2D08-846B-4F26-A29E-5212A3E3E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33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0640" y="557940"/>
            <a:ext cx="7766936" cy="1121656"/>
          </a:xfrm>
        </p:spPr>
        <p:txBody>
          <a:bodyPr/>
          <a:lstStyle/>
          <a:p>
            <a:pPr algn="ctr"/>
            <a:r>
              <a:rPr lang="en-US" dirty="0" smtClean="0"/>
              <a:t>6eme </a:t>
            </a:r>
            <a:r>
              <a:rPr lang="en-US" dirty="0" err="1" smtClean="0"/>
              <a:t>primaire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1121" y="2129042"/>
            <a:ext cx="7766936" cy="4728957"/>
          </a:xfrm>
        </p:spPr>
        <p:txBody>
          <a:bodyPr>
            <a:noAutofit/>
          </a:bodyPr>
          <a:lstStyle/>
          <a:p>
            <a:pPr algn="ctr"/>
            <a:r>
              <a:rPr lang="en-US" sz="7200" u="sng" dirty="0" smtClean="0"/>
              <a:t>MODELE DE REPONSE</a:t>
            </a:r>
          </a:p>
          <a:p>
            <a:pPr algn="ctr"/>
            <a:r>
              <a:rPr lang="en-US" sz="7200" u="sng" dirty="0" smtClean="0"/>
              <a:t>TROUVE </a:t>
            </a:r>
            <a:r>
              <a:rPr lang="en-US" sz="7200" u="sng" smtClean="0"/>
              <a:t>LA QUESTION</a:t>
            </a:r>
            <a:r>
              <a:rPr lang="en-US" sz="7200" u="sng" smtClean="0"/>
              <a:t> </a:t>
            </a:r>
            <a:endParaRPr lang="en-US" sz="7200" u="sng" dirty="0"/>
          </a:p>
        </p:txBody>
      </p:sp>
    </p:spTree>
    <p:extLst>
      <p:ext uri="{BB962C8B-B14F-4D97-AF65-F5344CB8AC3E}">
        <p14:creationId xmlns:p14="http://schemas.microsoft.com/office/powerpoint/2010/main" val="393680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928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1- </a:t>
            </a:r>
            <a:r>
              <a:rPr lang="en-US" dirty="0" err="1" smtClean="0">
                <a:solidFill>
                  <a:srgbClr val="FF0000"/>
                </a:solidFill>
              </a:rPr>
              <a:t>Est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poli</a:t>
            </a:r>
            <a:r>
              <a:rPr lang="en-US" dirty="0" smtClean="0">
                <a:solidFill>
                  <a:srgbClr val="FF0000"/>
                </a:solidFill>
              </a:rPr>
              <a:t> .?</a:t>
            </a:r>
            <a:r>
              <a:rPr lang="en-US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fr-FR" dirty="0" smtClean="0"/>
              <a:t>Oui</a:t>
            </a:r>
            <a:r>
              <a:rPr lang="en-US" dirty="0" smtClean="0"/>
              <a:t>, je </a:t>
            </a:r>
            <a:r>
              <a:rPr lang="en-US" dirty="0" err="1" smtClean="0"/>
              <a:t>suis</a:t>
            </a:r>
            <a:r>
              <a:rPr lang="en-US" dirty="0" smtClean="0"/>
              <a:t> </a:t>
            </a:r>
            <a:r>
              <a:rPr lang="en-US" dirty="0" err="1" smtClean="0"/>
              <a:t>poli</a:t>
            </a:r>
            <a:r>
              <a:rPr lang="en-US" dirty="0" smtClean="0"/>
              <a:t> .</a:t>
            </a:r>
            <a:br>
              <a:rPr lang="en-US" dirty="0" smtClean="0"/>
            </a:br>
            <a:r>
              <a:rPr lang="en-US" dirty="0" smtClean="0"/>
              <a:t>2- </a:t>
            </a:r>
            <a:r>
              <a:rPr lang="en-US" dirty="0" err="1" smtClean="0">
                <a:solidFill>
                  <a:srgbClr val="FF0000"/>
                </a:solidFill>
              </a:rPr>
              <a:t>Quand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allez</a:t>
            </a:r>
            <a:r>
              <a:rPr lang="en-US" dirty="0" smtClean="0">
                <a:solidFill>
                  <a:srgbClr val="FF0000"/>
                </a:solidFill>
              </a:rPr>
              <a:t> – </a:t>
            </a:r>
            <a:r>
              <a:rPr lang="en-US" dirty="0" err="1" smtClean="0">
                <a:solidFill>
                  <a:srgbClr val="FF0000"/>
                </a:solidFill>
              </a:rPr>
              <a:t>vous</a:t>
            </a:r>
            <a:r>
              <a:rPr lang="en-US" dirty="0" smtClean="0">
                <a:solidFill>
                  <a:srgbClr val="FF0000"/>
                </a:solidFill>
              </a:rPr>
              <a:t> a </a:t>
            </a:r>
            <a:r>
              <a:rPr lang="en-US" dirty="0" err="1" smtClean="0">
                <a:solidFill>
                  <a:srgbClr val="FF0000"/>
                </a:solidFill>
              </a:rPr>
              <a:t>paris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?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Nous </a:t>
            </a:r>
            <a:r>
              <a:rPr lang="en-US" dirty="0" err="1" smtClean="0"/>
              <a:t>allons</a:t>
            </a:r>
            <a:r>
              <a:rPr lang="en-US" dirty="0" smtClean="0"/>
              <a:t> à Paris pendant les </a:t>
            </a:r>
            <a:r>
              <a:rPr lang="en-US" dirty="0" err="1" smtClean="0"/>
              <a:t>vacances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3-</a:t>
            </a:r>
            <a:r>
              <a:rPr lang="en-US" dirty="0" smtClean="0">
                <a:solidFill>
                  <a:srgbClr val="FF0000"/>
                </a:solidFill>
              </a:rPr>
              <a:t>Combien de </a:t>
            </a:r>
            <a:r>
              <a:rPr lang="en-US" dirty="0" err="1" smtClean="0">
                <a:solidFill>
                  <a:srgbClr val="FF0000"/>
                </a:solidFill>
              </a:rPr>
              <a:t>boites</a:t>
            </a:r>
            <a:r>
              <a:rPr lang="en-US" dirty="0" smtClean="0">
                <a:solidFill>
                  <a:srgbClr val="FF0000"/>
                </a:solidFill>
              </a:rPr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craies</a:t>
            </a:r>
            <a:r>
              <a:rPr lang="en-US" dirty="0" smtClean="0">
                <a:solidFill>
                  <a:srgbClr val="FF0000"/>
                </a:solidFill>
              </a:rPr>
              <a:t> a-t-</a:t>
            </a:r>
            <a:r>
              <a:rPr lang="en-US" dirty="0" err="1" smtClean="0">
                <a:solidFill>
                  <a:srgbClr val="FF0000"/>
                </a:solidFill>
              </a:rPr>
              <a:t>elle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Elle a </a:t>
            </a:r>
            <a:r>
              <a:rPr lang="en-US" dirty="0" err="1" smtClean="0"/>
              <a:t>trois</a:t>
            </a:r>
            <a:r>
              <a:rPr lang="en-US" dirty="0" smtClean="0"/>
              <a:t> </a:t>
            </a:r>
            <a:r>
              <a:rPr lang="en-US" dirty="0" err="1" smtClean="0"/>
              <a:t>boites</a:t>
            </a:r>
            <a:r>
              <a:rPr lang="en-US" dirty="0" smtClean="0"/>
              <a:t> de </a:t>
            </a:r>
            <a:r>
              <a:rPr lang="en-US" dirty="0" err="1" smtClean="0"/>
              <a:t>craies</a:t>
            </a:r>
            <a:r>
              <a:rPr lang="en-US" dirty="0" smtClean="0"/>
              <a:t> .</a:t>
            </a:r>
            <a:br>
              <a:rPr lang="en-US" dirty="0" smtClean="0"/>
            </a:br>
            <a:r>
              <a:rPr lang="en-US" dirty="0" smtClean="0"/>
              <a:t>4- </a:t>
            </a:r>
            <a:r>
              <a:rPr lang="en-US" dirty="0" err="1" smtClean="0">
                <a:solidFill>
                  <a:srgbClr val="FF0000"/>
                </a:solidFill>
              </a:rPr>
              <a:t>Pourquoi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rit-elle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Elle </a:t>
            </a:r>
            <a:r>
              <a:rPr lang="en-US" dirty="0" err="1" smtClean="0"/>
              <a:t>rit</a:t>
            </a:r>
            <a:r>
              <a:rPr lang="en-US" dirty="0" smtClean="0"/>
              <a:t> car </a:t>
            </a:r>
            <a:r>
              <a:rPr lang="en-US" dirty="0" err="1" smtClean="0"/>
              <a:t>elle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contente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5- </a:t>
            </a:r>
            <a:r>
              <a:rPr lang="en-US" dirty="0" err="1" smtClean="0">
                <a:solidFill>
                  <a:srgbClr val="FF0000"/>
                </a:solidFill>
              </a:rPr>
              <a:t>Quelle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heure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est-il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minuit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6- </a:t>
            </a:r>
            <a:r>
              <a:rPr lang="en-US" dirty="0" err="1" smtClean="0">
                <a:solidFill>
                  <a:srgbClr val="FF0000"/>
                </a:solidFill>
              </a:rPr>
              <a:t>Quand</a:t>
            </a:r>
            <a:r>
              <a:rPr lang="en-US" dirty="0" smtClean="0">
                <a:solidFill>
                  <a:srgbClr val="FF0000"/>
                </a:solidFill>
              </a:rPr>
              <a:t> arrives – </a:t>
            </a:r>
            <a:r>
              <a:rPr lang="en-US" dirty="0" err="1" smtClean="0">
                <a:solidFill>
                  <a:srgbClr val="FF0000"/>
                </a:solidFill>
              </a:rPr>
              <a:t>tu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J’arrive</a:t>
            </a:r>
            <a:r>
              <a:rPr lang="en-US" dirty="0" smtClean="0"/>
              <a:t> </a:t>
            </a:r>
            <a:r>
              <a:rPr lang="en-US" dirty="0"/>
              <a:t>à</a:t>
            </a:r>
            <a:r>
              <a:rPr lang="en-US" dirty="0" smtClean="0"/>
              <a:t> 5 </a:t>
            </a:r>
            <a:r>
              <a:rPr lang="en-US" dirty="0" err="1" smtClean="0"/>
              <a:t>heures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95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45641"/>
          </a:xfrm>
        </p:spPr>
        <p:txBody>
          <a:bodyPr/>
          <a:lstStyle/>
          <a:p>
            <a:r>
              <a:rPr lang="en-US" dirty="0" smtClean="0"/>
              <a:t>7- </a:t>
            </a:r>
            <a:r>
              <a:rPr lang="en-US" dirty="0" smtClean="0">
                <a:solidFill>
                  <a:srgbClr val="FF0000"/>
                </a:solidFill>
              </a:rPr>
              <a:t>Comment </a:t>
            </a:r>
            <a:r>
              <a:rPr lang="en-US" dirty="0" err="1" smtClean="0">
                <a:solidFill>
                  <a:srgbClr val="FF0000"/>
                </a:solidFill>
              </a:rPr>
              <a:t>voyagez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vous</a:t>
            </a:r>
            <a:r>
              <a:rPr lang="en-US" dirty="0" smtClean="0">
                <a:solidFill>
                  <a:srgbClr val="FF0000"/>
                </a:solidFill>
              </a:rPr>
              <a:t> en </a:t>
            </a:r>
            <a:r>
              <a:rPr lang="en-US" dirty="0" err="1" smtClean="0">
                <a:solidFill>
                  <a:srgbClr val="FF0000"/>
                </a:solidFill>
              </a:rPr>
              <a:t>Italie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Nous </a:t>
            </a:r>
            <a:r>
              <a:rPr lang="en-US" dirty="0" err="1" smtClean="0"/>
              <a:t>voyageons</a:t>
            </a:r>
            <a:r>
              <a:rPr lang="en-US" dirty="0" smtClean="0"/>
              <a:t> en </a:t>
            </a:r>
            <a:r>
              <a:rPr lang="en-US" dirty="0" err="1" smtClean="0"/>
              <a:t>Italie</a:t>
            </a:r>
            <a:r>
              <a:rPr lang="en-US" dirty="0" smtClean="0"/>
              <a:t> en </a:t>
            </a:r>
            <a:r>
              <a:rPr lang="en-US" dirty="0" err="1" smtClean="0"/>
              <a:t>t.g.v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8-</a:t>
            </a:r>
            <a:r>
              <a:rPr lang="en-US" dirty="0" smtClean="0">
                <a:solidFill>
                  <a:srgbClr val="FF0000"/>
                </a:solidFill>
              </a:rPr>
              <a:t>Combien </a:t>
            </a:r>
            <a:r>
              <a:rPr lang="en-US" dirty="0" err="1" smtClean="0">
                <a:solidFill>
                  <a:srgbClr val="FF0000"/>
                </a:solidFill>
              </a:rPr>
              <a:t>coute</a:t>
            </a:r>
            <a:r>
              <a:rPr lang="en-US" dirty="0" smtClean="0">
                <a:solidFill>
                  <a:srgbClr val="FF0000"/>
                </a:solidFill>
              </a:rPr>
              <a:t> ton </a:t>
            </a:r>
            <a:r>
              <a:rPr lang="en-US" dirty="0" err="1" smtClean="0">
                <a:solidFill>
                  <a:srgbClr val="FF0000"/>
                </a:solidFill>
              </a:rPr>
              <a:t>pantalon</a:t>
            </a:r>
            <a:r>
              <a:rPr lang="en-US" dirty="0" smtClean="0">
                <a:solidFill>
                  <a:srgbClr val="FF0000"/>
                </a:solidFill>
              </a:rPr>
              <a:t> 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Mon </a:t>
            </a:r>
            <a:r>
              <a:rPr lang="en-US" dirty="0" err="1" smtClean="0"/>
              <a:t>pantalon</a:t>
            </a:r>
            <a:r>
              <a:rPr lang="en-US" dirty="0" smtClean="0"/>
              <a:t> </a:t>
            </a:r>
            <a:r>
              <a:rPr lang="en-US" dirty="0" err="1" smtClean="0"/>
              <a:t>coute</a:t>
            </a:r>
            <a:r>
              <a:rPr lang="en-US" dirty="0" smtClean="0"/>
              <a:t> 200 L.E.</a:t>
            </a:r>
            <a:br>
              <a:rPr lang="en-US" dirty="0" smtClean="0"/>
            </a:br>
            <a:r>
              <a:rPr lang="en-US" dirty="0" smtClean="0"/>
              <a:t>9- </a:t>
            </a:r>
            <a:r>
              <a:rPr lang="en-US" dirty="0" smtClean="0">
                <a:solidFill>
                  <a:srgbClr val="FF0000"/>
                </a:solidFill>
              </a:rPr>
              <a:t>Comment </a:t>
            </a:r>
            <a:r>
              <a:rPr lang="en-US" dirty="0" err="1" smtClean="0">
                <a:solidFill>
                  <a:srgbClr val="FF0000"/>
                </a:solidFill>
              </a:rPr>
              <a:t>est</a:t>
            </a:r>
            <a:r>
              <a:rPr lang="en-US" dirty="0" smtClean="0">
                <a:solidFill>
                  <a:srgbClr val="FF0000"/>
                </a:solidFill>
              </a:rPr>
              <a:t> le garcon </a:t>
            </a:r>
            <a:r>
              <a:rPr lang="en-US" dirty="0" smtClean="0"/>
              <a:t>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 garcon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gros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10 </a:t>
            </a:r>
            <a:r>
              <a:rPr lang="en-US" dirty="0" err="1" smtClean="0">
                <a:solidFill>
                  <a:srgbClr val="FF0000"/>
                </a:solidFill>
              </a:rPr>
              <a:t>Où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est</a:t>
            </a:r>
            <a:r>
              <a:rPr lang="en-US" dirty="0" smtClean="0">
                <a:solidFill>
                  <a:srgbClr val="FF0000"/>
                </a:solidFill>
              </a:rPr>
              <a:t> le chat </a:t>
            </a:r>
            <a:r>
              <a:rPr lang="en-US" dirty="0" smtClean="0"/>
              <a:t>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 chat </a:t>
            </a:r>
            <a:r>
              <a:rPr lang="en-US" dirty="0" err="1" smtClean="0"/>
              <a:t>est</a:t>
            </a:r>
            <a:r>
              <a:rPr lang="en-US" dirty="0" smtClean="0"/>
              <a:t> derriere le fauteuil </a:t>
            </a:r>
            <a:br>
              <a:rPr lang="en-US" dirty="0" smtClean="0"/>
            </a:br>
            <a:r>
              <a:rPr lang="en-US" dirty="0" smtClean="0"/>
              <a:t>11- </a:t>
            </a:r>
            <a:r>
              <a:rPr lang="en-US" dirty="0" err="1" smtClean="0">
                <a:solidFill>
                  <a:srgbClr val="FF0000"/>
                </a:solidFill>
              </a:rPr>
              <a:t>Où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sont</a:t>
            </a:r>
            <a:r>
              <a:rPr lang="en-US" dirty="0" smtClean="0">
                <a:solidFill>
                  <a:srgbClr val="FF0000"/>
                </a:solidFill>
              </a:rPr>
              <a:t> les </a:t>
            </a:r>
            <a:r>
              <a:rPr lang="en-US" dirty="0" err="1" smtClean="0">
                <a:solidFill>
                  <a:srgbClr val="FF0000"/>
                </a:solidFill>
              </a:rPr>
              <a:t>fleurs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Les </a:t>
            </a:r>
            <a:r>
              <a:rPr lang="en-US" dirty="0" err="1" smtClean="0"/>
              <a:t>fleurs</a:t>
            </a:r>
            <a:r>
              <a:rPr lang="en-US" dirty="0" smtClean="0"/>
              <a:t> </a:t>
            </a:r>
            <a:r>
              <a:rPr lang="en-US" dirty="0" err="1" smtClean="0"/>
              <a:t>sont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le </a:t>
            </a:r>
            <a:r>
              <a:rPr lang="en-US" dirty="0" err="1" smtClean="0"/>
              <a:t>jardin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53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8488"/>
            <a:ext cx="10515600" cy="6749512"/>
          </a:xfrm>
        </p:spPr>
        <p:txBody>
          <a:bodyPr>
            <a:normAutofit/>
          </a:bodyPr>
          <a:lstStyle/>
          <a:p>
            <a:r>
              <a:rPr lang="en-US" dirty="0" smtClean="0"/>
              <a:t>12- </a:t>
            </a:r>
            <a:r>
              <a:rPr lang="en-US" dirty="0" err="1" smtClean="0">
                <a:solidFill>
                  <a:srgbClr val="FF0000"/>
                </a:solidFill>
              </a:rPr>
              <a:t>Qu’est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c’est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C’est</a:t>
            </a:r>
            <a:r>
              <a:rPr lang="en-US" dirty="0" smtClean="0"/>
              <a:t> </a:t>
            </a:r>
            <a:r>
              <a:rPr lang="en-US" dirty="0" err="1" smtClean="0"/>
              <a:t>mon</a:t>
            </a:r>
            <a:r>
              <a:rPr lang="en-US" dirty="0" smtClean="0"/>
              <a:t> </a:t>
            </a:r>
            <a:r>
              <a:rPr lang="en-US" dirty="0" err="1" smtClean="0"/>
              <a:t>chien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13- </a:t>
            </a:r>
            <a:r>
              <a:rPr lang="en-US" dirty="0" err="1" smtClean="0">
                <a:solidFill>
                  <a:srgbClr val="FF0000"/>
                </a:solidFill>
              </a:rPr>
              <a:t>Que</a:t>
            </a:r>
            <a:r>
              <a:rPr lang="en-US" dirty="0" smtClean="0">
                <a:solidFill>
                  <a:srgbClr val="FF0000"/>
                </a:solidFill>
              </a:rPr>
              <a:t> mange </a:t>
            </a:r>
            <a:r>
              <a:rPr lang="en-US" dirty="0" err="1" smtClean="0">
                <a:solidFill>
                  <a:srgbClr val="FF0000"/>
                </a:solidFill>
              </a:rPr>
              <a:t>sarah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Sarah mange de la pizza </a:t>
            </a:r>
            <a:br>
              <a:rPr lang="en-US" dirty="0" smtClean="0"/>
            </a:br>
            <a:r>
              <a:rPr lang="en-US" dirty="0" smtClean="0"/>
              <a:t>14- </a:t>
            </a:r>
            <a:r>
              <a:rPr lang="en-US" dirty="0" err="1" smtClean="0">
                <a:solidFill>
                  <a:srgbClr val="FF0000"/>
                </a:solidFill>
              </a:rPr>
              <a:t>Où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écris</a:t>
            </a:r>
            <a:r>
              <a:rPr lang="en-US" dirty="0" smtClean="0">
                <a:solidFill>
                  <a:srgbClr val="FF0000"/>
                </a:solidFill>
              </a:rPr>
              <a:t> – </a:t>
            </a:r>
            <a:r>
              <a:rPr lang="en-US" dirty="0" err="1" smtClean="0">
                <a:solidFill>
                  <a:srgbClr val="FF0000"/>
                </a:solidFill>
              </a:rPr>
              <a:t>tu</a:t>
            </a:r>
            <a:r>
              <a:rPr lang="en-US" dirty="0" smtClean="0">
                <a:solidFill>
                  <a:srgbClr val="FF0000"/>
                </a:solidFill>
              </a:rPr>
              <a:t> la </a:t>
            </a:r>
            <a:r>
              <a:rPr lang="en-US" dirty="0" err="1" smtClean="0">
                <a:solidFill>
                  <a:srgbClr val="FF0000"/>
                </a:solidFill>
              </a:rPr>
              <a:t>leçon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J’ecris</a:t>
            </a:r>
            <a:r>
              <a:rPr lang="en-US" dirty="0" smtClean="0"/>
              <a:t> la </a:t>
            </a:r>
            <a:r>
              <a:rPr lang="en-US" dirty="0" err="1" smtClean="0"/>
              <a:t>leçon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le cahier </a:t>
            </a:r>
            <a:br>
              <a:rPr lang="en-US" dirty="0" smtClean="0"/>
            </a:br>
            <a:r>
              <a:rPr lang="en-US" dirty="0" smtClean="0"/>
              <a:t>15- </a:t>
            </a:r>
            <a:r>
              <a:rPr lang="en-US" dirty="0" err="1" smtClean="0">
                <a:solidFill>
                  <a:srgbClr val="FF0000"/>
                </a:solidFill>
              </a:rPr>
              <a:t>Que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mangez</a:t>
            </a:r>
            <a:r>
              <a:rPr lang="en-US" dirty="0" smtClean="0">
                <a:solidFill>
                  <a:srgbClr val="FF0000"/>
                </a:solidFill>
              </a:rPr>
              <a:t> – </a:t>
            </a:r>
            <a:r>
              <a:rPr lang="en-US" dirty="0" err="1" smtClean="0">
                <a:solidFill>
                  <a:srgbClr val="FF0000"/>
                </a:solidFill>
              </a:rPr>
              <a:t>vous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Nous </a:t>
            </a:r>
            <a:r>
              <a:rPr lang="en-US" dirty="0" err="1" smtClean="0"/>
              <a:t>mangeons</a:t>
            </a:r>
            <a:r>
              <a:rPr lang="en-US" dirty="0" smtClean="0"/>
              <a:t> des croissants </a:t>
            </a:r>
            <a:br>
              <a:rPr lang="en-US" dirty="0" smtClean="0"/>
            </a:br>
            <a:r>
              <a:rPr lang="en-US" dirty="0" smtClean="0"/>
              <a:t>16 </a:t>
            </a:r>
            <a:r>
              <a:rPr lang="en-US" dirty="0" smtClean="0"/>
              <a:t>– </a:t>
            </a:r>
            <a:r>
              <a:rPr lang="en-US" dirty="0" smtClean="0">
                <a:solidFill>
                  <a:srgbClr val="FF0000"/>
                </a:solidFill>
              </a:rPr>
              <a:t>Qui </a:t>
            </a:r>
            <a:r>
              <a:rPr lang="en-US" dirty="0" err="1" smtClean="0">
                <a:solidFill>
                  <a:srgbClr val="FF0000"/>
                </a:solidFill>
              </a:rPr>
              <a:t>est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C’est</a:t>
            </a:r>
            <a:r>
              <a:rPr lang="en-US" dirty="0" smtClean="0"/>
              <a:t> </a:t>
            </a:r>
            <a:r>
              <a:rPr lang="en-US" dirty="0" err="1" smtClean="0"/>
              <a:t>sarah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17- </a:t>
            </a:r>
            <a:r>
              <a:rPr lang="en-US" dirty="0" err="1" smtClean="0">
                <a:solidFill>
                  <a:srgbClr val="FF0000"/>
                </a:solidFill>
              </a:rPr>
              <a:t>Où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allez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vous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Nous </a:t>
            </a:r>
            <a:r>
              <a:rPr lang="en-US" dirty="0" err="1" smtClean="0"/>
              <a:t>allons</a:t>
            </a:r>
            <a:r>
              <a:rPr lang="en-US" dirty="0" smtClean="0"/>
              <a:t> chez Sabine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27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</TotalTime>
  <Words>29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6eme primaire </vt:lpstr>
      <vt:lpstr>1- Est ce que tu es poli .?  Oui, je suis poli . 2- Quand allez – vous a paris ?  Nous allons à Paris pendant les vacances  3-Combien de boites de craies a-t-elle ? Elle a trois boites de craies . 4- Pourquoi rit-elle ? Elle rit car elle est contente  5- Quelle heure est-il ? Il est minuit  6- Quand arrives – tu ? J’arrive à 5 heures  </vt:lpstr>
      <vt:lpstr>7- Comment voyagez  vous en Italie ? Nous voyageons en Italie en t.g.v. 8-Combien coute ton pantalon ? Mon pantalon coute 200 L.E. 9- Comment est le garcon ? Le garcon est gros  10 Où est le chat ? Le chat est derriere le fauteuil  11- Où sont les fleurs ? Les fleurs sont dans le jardin </vt:lpstr>
      <vt:lpstr>12- Qu’est ce que c’est ? C’est mon chien  13- Que mange sarah ? Sarah mange de la pizza  14- Où écris – tu la leçon ? J’ecris la leçon dans le cahier  15- Que mangez – vous ? Nous mangeons des croissants  16 – Qui est ce ? C’est sarah  17- Où allez vous ? Nous allons chez Sabine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6eme primaire</dc:title>
  <dc:creator>walid</dc:creator>
  <cp:lastModifiedBy>kimo</cp:lastModifiedBy>
  <cp:revision>8</cp:revision>
  <dcterms:created xsi:type="dcterms:W3CDTF">2020-04-11T10:14:21Z</dcterms:created>
  <dcterms:modified xsi:type="dcterms:W3CDTF">2020-04-16T04:23:04Z</dcterms:modified>
</cp:coreProperties>
</file>